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JESUS BENDITO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JESUS BENDITO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ECDB84-97D6-4953-AA38-F3B88893F1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Jesus bendito, </a:t>
            </a:r>
          </a:p>
          <a:p>
            <a:r>
              <a:rPr lang="pt-BR" dirty="0"/>
              <a:t>terno e bom Senhor, </a:t>
            </a:r>
          </a:p>
          <a:p>
            <a:r>
              <a:rPr lang="pt-BR" dirty="0"/>
              <a:t>Só em Ti confio, </a:t>
            </a:r>
          </a:p>
          <a:p>
            <a:r>
              <a:rPr lang="pt-BR" dirty="0"/>
              <a:t>grande Salvador!</a:t>
            </a:r>
          </a:p>
        </p:txBody>
      </p:sp>
    </p:spTree>
    <p:extLst>
      <p:ext uri="{BB962C8B-B14F-4D97-AF65-F5344CB8AC3E}">
        <p14:creationId xmlns:p14="http://schemas.microsoft.com/office/powerpoint/2010/main" val="585795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JESUS BENDITO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6DC3328-E9C8-4BFF-8C72-15FF2C6C4D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Salvador bendito, </a:t>
            </a:r>
          </a:p>
          <a:p>
            <a:r>
              <a:rPr lang="pt-BR" dirty="0"/>
              <a:t>terno e bom Senhor, </a:t>
            </a:r>
          </a:p>
          <a:p>
            <a:r>
              <a:rPr lang="pt-BR" dirty="0"/>
              <a:t>Só em Ti confio, </a:t>
            </a:r>
          </a:p>
          <a:p>
            <a:r>
              <a:rPr lang="pt-BR" dirty="0"/>
              <a:t>grande Salvador! </a:t>
            </a:r>
          </a:p>
        </p:txBody>
      </p:sp>
    </p:spTree>
    <p:extLst>
      <p:ext uri="{BB962C8B-B14F-4D97-AF65-F5344CB8AC3E}">
        <p14:creationId xmlns:p14="http://schemas.microsoft.com/office/powerpoint/2010/main" val="2321344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JESUS BENDITO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FA4571C-22A0-4FCD-B9A4-9E2BAD815E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Sobre a cruz morreste </a:t>
            </a:r>
          </a:p>
          <a:p>
            <a:r>
              <a:rPr lang="pt-BR" dirty="0"/>
              <a:t>para me salvar; </a:t>
            </a:r>
          </a:p>
          <a:p>
            <a:r>
              <a:rPr lang="pt-BR" dirty="0"/>
              <a:t>Tudo padeceste para me livrar.</a:t>
            </a:r>
          </a:p>
        </p:txBody>
      </p:sp>
    </p:spTree>
    <p:extLst>
      <p:ext uri="{BB962C8B-B14F-4D97-AF65-F5344CB8AC3E}">
        <p14:creationId xmlns:p14="http://schemas.microsoft.com/office/powerpoint/2010/main" val="1550047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JESUS BENDITO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ECDB84-97D6-4953-AA38-F3B88893F1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Jesus bendito, </a:t>
            </a:r>
          </a:p>
          <a:p>
            <a:r>
              <a:rPr lang="pt-BR" dirty="0"/>
              <a:t>terno e bom Senhor, </a:t>
            </a:r>
          </a:p>
          <a:p>
            <a:r>
              <a:rPr lang="pt-BR" dirty="0"/>
              <a:t>Só em Ti confio, </a:t>
            </a:r>
          </a:p>
          <a:p>
            <a:r>
              <a:rPr lang="pt-BR" dirty="0"/>
              <a:t>grande Salvador!</a:t>
            </a:r>
          </a:p>
        </p:txBody>
      </p:sp>
    </p:spTree>
    <p:extLst>
      <p:ext uri="{BB962C8B-B14F-4D97-AF65-F5344CB8AC3E}">
        <p14:creationId xmlns:p14="http://schemas.microsoft.com/office/powerpoint/2010/main" val="961406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JESUS BENDITO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15A0E72-23D7-445D-8734-C108BB744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em Ti confio, </a:t>
            </a:r>
          </a:p>
          <a:p>
            <a:r>
              <a:rPr lang="pt-BR" dirty="0"/>
              <a:t>grande é Teu amor; </a:t>
            </a:r>
          </a:p>
          <a:p>
            <a:r>
              <a:rPr lang="pt-BR" dirty="0"/>
              <a:t>Nunca desprezaste </a:t>
            </a:r>
          </a:p>
          <a:p>
            <a:r>
              <a:rPr lang="pt-BR" dirty="0"/>
              <a:t>nenhum pecador. </a:t>
            </a:r>
          </a:p>
        </p:txBody>
      </p:sp>
    </p:spTree>
    <p:extLst>
      <p:ext uri="{BB962C8B-B14F-4D97-AF65-F5344CB8AC3E}">
        <p14:creationId xmlns:p14="http://schemas.microsoft.com/office/powerpoint/2010/main" val="2864097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JESUS BENDITO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2DA54E9-15AB-42E1-8555-45C67C9D46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 o que, contrito, </a:t>
            </a:r>
          </a:p>
          <a:p>
            <a:r>
              <a:rPr lang="pt-BR" dirty="0"/>
              <a:t>já Te procurou,</a:t>
            </a:r>
          </a:p>
          <a:p>
            <a:r>
              <a:rPr lang="pt-BR" dirty="0"/>
              <a:t>Pela Tua graça salvação achou. </a:t>
            </a:r>
          </a:p>
        </p:txBody>
      </p:sp>
    </p:spTree>
    <p:extLst>
      <p:ext uri="{BB962C8B-B14F-4D97-AF65-F5344CB8AC3E}">
        <p14:creationId xmlns:p14="http://schemas.microsoft.com/office/powerpoint/2010/main" val="3662577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JESUS BENDITO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ECDB84-97D6-4953-AA38-F3B88893F1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Jesus bendito, </a:t>
            </a:r>
          </a:p>
          <a:p>
            <a:r>
              <a:rPr lang="pt-BR" dirty="0"/>
              <a:t>terno e bom Senhor, </a:t>
            </a:r>
          </a:p>
          <a:p>
            <a:r>
              <a:rPr lang="pt-BR" dirty="0"/>
              <a:t>Só em Ti confio, </a:t>
            </a:r>
          </a:p>
          <a:p>
            <a:r>
              <a:rPr lang="pt-BR" dirty="0"/>
              <a:t>grande Salvador!</a:t>
            </a:r>
          </a:p>
        </p:txBody>
      </p:sp>
    </p:spTree>
    <p:extLst>
      <p:ext uri="{BB962C8B-B14F-4D97-AF65-F5344CB8AC3E}">
        <p14:creationId xmlns:p14="http://schemas.microsoft.com/office/powerpoint/2010/main" val="1915493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JESUS BENDITO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1840AD8-777D-44F4-8DB3-AE8A6CC9BD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em Ti confio, </a:t>
            </a:r>
          </a:p>
          <a:p>
            <a:r>
              <a:rPr lang="pt-BR" dirty="0"/>
              <a:t>Salvador fiel. </a:t>
            </a:r>
          </a:p>
          <a:p>
            <a:r>
              <a:rPr lang="pt-BR" dirty="0"/>
              <a:t>Nunca abandonaste, </a:t>
            </a:r>
          </a:p>
          <a:p>
            <a:r>
              <a:rPr lang="pt-BR" dirty="0"/>
              <a:t>pois, Teu Israel; </a:t>
            </a:r>
          </a:p>
        </p:txBody>
      </p:sp>
    </p:spTree>
    <p:extLst>
      <p:ext uri="{BB962C8B-B14F-4D97-AF65-F5344CB8AC3E}">
        <p14:creationId xmlns:p14="http://schemas.microsoft.com/office/powerpoint/2010/main" val="4100051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JESUS BENDITO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4AF0999-FBB4-43BF-9026-B03C0D3D08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Tua excelsa graça </a:t>
            </a:r>
          </a:p>
          <a:p>
            <a:r>
              <a:rPr lang="pt-BR" dirty="0"/>
              <a:t>nunca faltará; </a:t>
            </a:r>
          </a:p>
          <a:p>
            <a:r>
              <a:rPr lang="pt-BR" dirty="0"/>
              <a:t>O que em Ti confia, </a:t>
            </a:r>
          </a:p>
          <a:p>
            <a:r>
              <a:rPr lang="pt-BR" dirty="0"/>
              <a:t>não perecerá.</a:t>
            </a:r>
          </a:p>
        </p:txBody>
      </p:sp>
    </p:spTree>
    <p:extLst>
      <p:ext uri="{BB962C8B-B14F-4D97-AF65-F5344CB8AC3E}">
        <p14:creationId xmlns:p14="http://schemas.microsoft.com/office/powerpoint/2010/main" val="1730082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91</Words>
  <Application>Microsoft Office PowerPoint</Application>
  <PresentationFormat>Apresentação na tela (16:9)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JESUS BENDITO</vt:lpstr>
      <vt:lpstr>Ó, JESUS BENDITO</vt:lpstr>
      <vt:lpstr>Ó, JESUS BENDITO</vt:lpstr>
      <vt:lpstr>Ó, JESUS BENDITO</vt:lpstr>
      <vt:lpstr>Ó, JESUS BENDITO</vt:lpstr>
      <vt:lpstr>Ó, JESUS BENDITO</vt:lpstr>
      <vt:lpstr>Ó, JESUS BENDITO</vt:lpstr>
      <vt:lpstr>Ó, JESUS BENDITO</vt:lpstr>
      <vt:lpstr>Ó, JESUS BENDITO</vt:lpstr>
      <vt:lpstr>Ó, JESUS BENDITO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2019-06-12T22:41:06Z</dcterms:modified>
</cp:coreProperties>
</file>

<file path=docProps/thumbnail.jpeg>
</file>